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0868" y="-140228"/>
            <a:ext cx="18871276" cy="10721852"/>
            <a:chOff x="-250868" y="-140228"/>
            <a:chExt cx="18871276" cy="107218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0868" y="-140228"/>
              <a:ext cx="18871276" cy="107218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0744" y="2157088"/>
            <a:ext cx="5502589" cy="1082867"/>
            <a:chOff x="6230744" y="2157088"/>
            <a:chExt cx="5502589" cy="10828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63536" y="2621572"/>
              <a:ext cx="785590" cy="451173"/>
              <a:chOff x="6063536" y="2621572"/>
              <a:chExt cx="785590" cy="45117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6063536" y="2621572"/>
                <a:ext cx="785590" cy="45117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230744" y="2157088"/>
              <a:ext cx="5502589" cy="1082867"/>
              <a:chOff x="6230744" y="2157088"/>
              <a:chExt cx="5502589" cy="108286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230744" y="2157088"/>
                <a:ext cx="5502589" cy="451173"/>
                <a:chOff x="6230744" y="2157088"/>
                <a:chExt cx="5502589" cy="451173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30744" y="2157088"/>
                  <a:ext cx="5502589" cy="45117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1114952" y="2621572"/>
                <a:ext cx="785590" cy="451173"/>
                <a:chOff x="11114952" y="2621572"/>
                <a:chExt cx="785590" cy="451173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1114952" y="2621572"/>
                  <a:ext cx="785590" cy="45117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6230744" y="7415760"/>
            <a:ext cx="5502589" cy="1082867"/>
            <a:chOff x="6230744" y="7415760"/>
            <a:chExt cx="5502589" cy="10828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063536" y="7582968"/>
              <a:ext cx="785590" cy="451173"/>
              <a:chOff x="6063536" y="7582968"/>
              <a:chExt cx="785590" cy="45117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6200000">
                <a:off x="6063536" y="7582968"/>
                <a:ext cx="785590" cy="4511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230744" y="7415760"/>
              <a:ext cx="5502589" cy="1082867"/>
              <a:chOff x="6230744" y="7415760"/>
              <a:chExt cx="5502589" cy="1082867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230744" y="8047453"/>
                <a:ext cx="5502589" cy="451173"/>
                <a:chOff x="6230744" y="8047453"/>
                <a:chExt cx="5502589" cy="451173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230744" y="8047453"/>
                  <a:ext cx="5502589" cy="45117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1114952" y="7582968"/>
                <a:ext cx="785590" cy="451173"/>
                <a:chOff x="11114952" y="7582968"/>
                <a:chExt cx="785590" cy="45117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16200000">
                  <a:off x="11114952" y="7582968"/>
                  <a:ext cx="785590" cy="45117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63941" y="6319922"/>
            <a:ext cx="3123302" cy="39906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48256" y="3717980"/>
            <a:ext cx="4379498" cy="162395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48078" y="5163554"/>
            <a:ext cx="5509098" cy="6984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19048" y="2964353"/>
            <a:ext cx="9142857" cy="4357009"/>
            <a:chOff x="9219048" y="2964353"/>
            <a:chExt cx="9142857" cy="43570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9048" y="2964353"/>
              <a:ext cx="9142857" cy="43570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95413" y="8600604"/>
            <a:ext cx="10578794" cy="10765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6828" y="3243469"/>
            <a:ext cx="8886029" cy="3798777"/>
            <a:chOff x="256828" y="3243469"/>
            <a:chExt cx="8886029" cy="37987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828" y="3243469"/>
              <a:ext cx="8886029" cy="3798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75526" y="1444470"/>
            <a:ext cx="4534662" cy="8265886"/>
            <a:chOff x="6875526" y="1444470"/>
            <a:chExt cx="4534662" cy="82658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5526" y="1444470"/>
              <a:ext cx="4534662" cy="8265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90081" y="1625327"/>
            <a:ext cx="9905553" cy="7035060"/>
            <a:chOff x="4190081" y="1625327"/>
            <a:chExt cx="9905553" cy="703506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0081" y="1625327"/>
              <a:ext cx="9905553" cy="703506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09833" y="8600604"/>
            <a:ext cx="7495937" cy="5783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9335" y="4819059"/>
            <a:ext cx="10084856" cy="6756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63937" y="1733770"/>
            <a:ext cx="9557840" cy="7284053"/>
            <a:chOff x="4363937" y="1733770"/>
            <a:chExt cx="9557840" cy="72840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3937" y="1733770"/>
              <a:ext cx="9557840" cy="72840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09833" y="9435119"/>
            <a:ext cx="8528869" cy="5767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4257898"/>
            <a:ext cx="6171429" cy="1769919"/>
            <a:chOff x="6057143" y="4257898"/>
            <a:chExt cx="6171429" cy="17699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4257898"/>
              <a:ext cx="6171429" cy="1769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9833" y="8547043"/>
            <a:ext cx="8077992" cy="6311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68978"/>
            <a:ext cx="9142857" cy="6448669"/>
            <a:chOff x="0" y="1768978"/>
            <a:chExt cx="9142857" cy="644866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68978"/>
              <a:ext cx="9142857" cy="64486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1768978"/>
            <a:ext cx="9142857" cy="6448669"/>
            <a:chOff x="9142857" y="1768978"/>
            <a:chExt cx="9142857" cy="64486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1768978"/>
              <a:ext cx="9142857" cy="64486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9833" y="9051805"/>
            <a:ext cx="5976165" cy="5725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9677" y="1640631"/>
            <a:ext cx="10006361" cy="7004452"/>
            <a:chOff x="4139677" y="1640631"/>
            <a:chExt cx="10006361" cy="700445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9677" y="1640631"/>
              <a:ext cx="10006361" cy="70044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9833" y="9051805"/>
            <a:ext cx="5665053" cy="6311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60116" y="1902414"/>
            <a:ext cx="10365483" cy="6480885"/>
            <a:chOff x="3960116" y="1902414"/>
            <a:chExt cx="10365483" cy="64808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0116" y="1902414"/>
              <a:ext cx="10365483" cy="64808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9833" y="9051805"/>
            <a:ext cx="5921749" cy="6311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15694" y="2291116"/>
            <a:ext cx="9854327" cy="5761717"/>
            <a:chOff x="4215694" y="2291116"/>
            <a:chExt cx="9854327" cy="576171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5694" y="2291116"/>
              <a:ext cx="9854327" cy="5761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46512" y="2610577"/>
            <a:ext cx="5396463" cy="5064560"/>
            <a:chOff x="2546512" y="2610577"/>
            <a:chExt cx="5396463" cy="506456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6512" y="2610577"/>
              <a:ext cx="5396463" cy="50645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82257" y="2610577"/>
            <a:ext cx="5396463" cy="5064560"/>
            <a:chOff x="10482257" y="2610577"/>
            <a:chExt cx="5396463" cy="50645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2257" y="2610577"/>
              <a:ext cx="5396463" cy="5064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20232" y="4520232"/>
            <a:ext cx="1245250" cy="1245250"/>
            <a:chOff x="8520232" y="4520232"/>
            <a:chExt cx="1245250" cy="12452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0232" y="4520232"/>
              <a:ext cx="1245250" cy="12452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9833" y="9051805"/>
            <a:ext cx="6435464" cy="6363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51055" y="2175613"/>
            <a:ext cx="9983604" cy="6050957"/>
            <a:chOff x="4151055" y="2175613"/>
            <a:chExt cx="9983604" cy="60509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1055" y="2175613"/>
              <a:ext cx="9983604" cy="60509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3935404"/>
            <a:ext cx="6171429" cy="2414907"/>
            <a:chOff x="6057143" y="3935404"/>
            <a:chExt cx="6171429" cy="24149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3935404"/>
              <a:ext cx="6171429" cy="24149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9833" y="8547043"/>
            <a:ext cx="8077992" cy="6311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29026" y="2033432"/>
            <a:ext cx="10627663" cy="6218851"/>
            <a:chOff x="3829026" y="2033432"/>
            <a:chExt cx="10627663" cy="621885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9026" y="2033432"/>
              <a:ext cx="10627663" cy="62188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9833" y="8861328"/>
            <a:ext cx="5950900" cy="6311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9216" y="2633744"/>
            <a:ext cx="8523641" cy="5018227"/>
            <a:chOff x="619216" y="2633744"/>
            <a:chExt cx="8523641" cy="501822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216" y="2633744"/>
              <a:ext cx="8523641" cy="50182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633744"/>
            <a:ext cx="8146191" cy="5018227"/>
            <a:chOff x="9142857" y="2633744"/>
            <a:chExt cx="8146191" cy="50182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633744"/>
              <a:ext cx="8146191" cy="50182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9833" y="8861328"/>
            <a:ext cx="6144920" cy="5563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11970" y="1618532"/>
            <a:ext cx="11861774" cy="6965054"/>
            <a:chOff x="3211970" y="1618532"/>
            <a:chExt cx="11861774" cy="696505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1970" y="1618532"/>
              <a:ext cx="11861774" cy="69650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9833" y="8861328"/>
            <a:ext cx="5935029" cy="6363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1319" y="2421588"/>
            <a:ext cx="8691538" cy="5165802"/>
            <a:chOff x="451319" y="2421588"/>
            <a:chExt cx="8691538" cy="516580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319" y="2421588"/>
              <a:ext cx="8691538" cy="51658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421588"/>
            <a:ext cx="8662420" cy="5165802"/>
            <a:chOff x="9142857" y="2421588"/>
            <a:chExt cx="8662420" cy="51658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421588"/>
              <a:ext cx="8662420" cy="51658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9833" y="8861328"/>
            <a:ext cx="5773076" cy="5563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82877" y="1971870"/>
            <a:ext cx="12119960" cy="6341973"/>
            <a:chOff x="3082877" y="1971870"/>
            <a:chExt cx="12119960" cy="63419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2877" y="1971870"/>
              <a:ext cx="12119960" cy="63419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9833" y="8861328"/>
            <a:ext cx="6080787" cy="6311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46562" y="1856742"/>
            <a:ext cx="11392591" cy="6572230"/>
            <a:chOff x="3446562" y="1856742"/>
            <a:chExt cx="11392591" cy="65722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6562" y="1856742"/>
              <a:ext cx="11392591" cy="65722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9339" y="4819056"/>
            <a:ext cx="10099884" cy="6736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171429" cy="2494286"/>
            <a:chOff x="0" y="0"/>
            <a:chExt cx="6171429" cy="249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171429" cy="249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494286"/>
            <a:ext cx="6171429" cy="1769919"/>
            <a:chOff x="0" y="2494286"/>
            <a:chExt cx="6171429" cy="17699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494286"/>
              <a:ext cx="6171429" cy="17699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4264205"/>
            <a:ext cx="6171429" cy="1481143"/>
            <a:chOff x="0" y="4264205"/>
            <a:chExt cx="6171429" cy="1481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264205"/>
              <a:ext cx="6171429" cy="1481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745348"/>
            <a:ext cx="6171429" cy="2414907"/>
            <a:chOff x="0" y="5745348"/>
            <a:chExt cx="6171429" cy="24149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745348"/>
              <a:ext cx="6171429" cy="24149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9335" y="4819059"/>
            <a:ext cx="11937229" cy="6801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5878" y="2052775"/>
            <a:ext cx="9171975" cy="7176950"/>
            <a:chOff x="465878" y="2052775"/>
            <a:chExt cx="9171975" cy="717695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878" y="2052775"/>
              <a:ext cx="9171975" cy="71769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37853" y="5326235"/>
            <a:ext cx="1863512" cy="630031"/>
            <a:chOff x="9637853" y="5326235"/>
            <a:chExt cx="1863512" cy="6300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7853" y="5326235"/>
              <a:ext cx="1863512" cy="6300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01365" y="2814604"/>
            <a:ext cx="6171429" cy="5653291"/>
            <a:chOff x="11501365" y="2814604"/>
            <a:chExt cx="6171429" cy="56532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01365" y="2814604"/>
              <a:ext cx="6171429" cy="56532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36304" y="1735644"/>
            <a:ext cx="5349737" cy="8228571"/>
            <a:chOff x="11136304" y="1735644"/>
            <a:chExt cx="5349737" cy="82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36304" y="1735644"/>
              <a:ext cx="5349737" cy="8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6761" y="3528394"/>
            <a:ext cx="10276522" cy="4643071"/>
            <a:chOff x="436761" y="3528394"/>
            <a:chExt cx="10276522" cy="46430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761" y="3528394"/>
              <a:ext cx="10276522" cy="46430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20042" y="1591265"/>
            <a:ext cx="3799612" cy="7830203"/>
            <a:chOff x="1820042" y="1591265"/>
            <a:chExt cx="3799612" cy="78302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0042" y="1591265"/>
              <a:ext cx="3799612" cy="783020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47774" y="1542679"/>
            <a:ext cx="4518705" cy="5744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42584" y="3310574"/>
            <a:ext cx="11306454" cy="4391586"/>
            <a:chOff x="6042584" y="3310574"/>
            <a:chExt cx="11306454" cy="43915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42584" y="3310574"/>
              <a:ext cx="11306454" cy="43915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81881" y="2468319"/>
            <a:ext cx="5140309" cy="11383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3376" y="4317274"/>
            <a:ext cx="8429481" cy="4403572"/>
            <a:chOff x="713376" y="4317274"/>
            <a:chExt cx="8429481" cy="44035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376" y="4317274"/>
              <a:ext cx="8429481" cy="44035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44182" y="4551711"/>
            <a:ext cx="8249671" cy="3934698"/>
            <a:chOff x="9744182" y="4551711"/>
            <a:chExt cx="8249671" cy="39346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44182" y="4551711"/>
              <a:ext cx="8249671" cy="39346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22747" y="2468319"/>
            <a:ext cx="5057875" cy="10930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9831" y="8600604"/>
            <a:ext cx="6377330" cy="578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55400" y="3138842"/>
            <a:ext cx="10774914" cy="4913442"/>
            <a:chOff x="3755400" y="3138842"/>
            <a:chExt cx="10774914" cy="49134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5400" y="3138842"/>
              <a:ext cx="10774914" cy="49134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2022-02-10T01:53:23Z</dcterms:created>
  <dcterms:modified xsi:type="dcterms:W3CDTF">2022-02-10T01:53:23Z</dcterms:modified>
</cp:coreProperties>
</file>